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BB07E-15A1-469A-BA91-4C486FDC9D4C}" type="datetimeFigureOut">
              <a:rPr lang="de-CH" smtClean="0"/>
              <a:t>29.07.2021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0CF12-260C-452A-8AFF-62C83FF75B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368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EB1DE7-0679-4863-A7B4-D34592590C50}" type="slidenum">
              <a:rPr kumimoji="0" lang="de-C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2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68C5-44BD-4DDA-B2EF-F2248D3EB954}" type="datetimeFigureOut">
              <a:rPr lang="de-CH" smtClean="0"/>
              <a:t>29.07.2021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855-80A5-406B-90C2-47AA1AFECB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711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68C5-44BD-4DDA-B2EF-F2248D3EB954}" type="datetimeFigureOut">
              <a:rPr lang="de-CH" smtClean="0"/>
              <a:t>29.07.2021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855-80A5-406B-90C2-47AA1AFECB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983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68C5-44BD-4DDA-B2EF-F2248D3EB954}" type="datetimeFigureOut">
              <a:rPr lang="de-CH" smtClean="0"/>
              <a:t>29.07.2021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855-80A5-406B-90C2-47AA1AFECB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323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68C5-44BD-4DDA-B2EF-F2248D3EB954}" type="datetimeFigureOut">
              <a:rPr lang="de-CH" smtClean="0"/>
              <a:t>29.07.2021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855-80A5-406B-90C2-47AA1AFECB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520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68C5-44BD-4DDA-B2EF-F2248D3EB954}" type="datetimeFigureOut">
              <a:rPr lang="de-CH" smtClean="0"/>
              <a:t>29.07.2021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855-80A5-406B-90C2-47AA1AFECB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030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68C5-44BD-4DDA-B2EF-F2248D3EB954}" type="datetimeFigureOut">
              <a:rPr lang="de-CH" smtClean="0"/>
              <a:t>29.07.2021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855-80A5-406B-90C2-47AA1AFECB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985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68C5-44BD-4DDA-B2EF-F2248D3EB954}" type="datetimeFigureOut">
              <a:rPr lang="de-CH" smtClean="0"/>
              <a:t>29.07.2021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855-80A5-406B-90C2-47AA1AFECB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170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68C5-44BD-4DDA-B2EF-F2248D3EB954}" type="datetimeFigureOut">
              <a:rPr lang="de-CH" smtClean="0"/>
              <a:t>29.07.2021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855-80A5-406B-90C2-47AA1AFECB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626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68C5-44BD-4DDA-B2EF-F2248D3EB954}" type="datetimeFigureOut">
              <a:rPr lang="de-CH" smtClean="0"/>
              <a:t>29.07.2021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855-80A5-406B-90C2-47AA1AFECB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845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68C5-44BD-4DDA-B2EF-F2248D3EB954}" type="datetimeFigureOut">
              <a:rPr lang="de-CH" smtClean="0"/>
              <a:t>29.07.2021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855-80A5-406B-90C2-47AA1AFECB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724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68C5-44BD-4DDA-B2EF-F2248D3EB954}" type="datetimeFigureOut">
              <a:rPr lang="de-CH" smtClean="0"/>
              <a:t>29.07.2021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855-80A5-406B-90C2-47AA1AFECB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196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68C5-44BD-4DDA-B2EF-F2248D3EB954}" type="datetimeFigureOut">
              <a:rPr lang="de-CH" smtClean="0"/>
              <a:t>29.07.2021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7855-80A5-406B-90C2-47AA1AFECB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48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sandro.exer@hotmail.com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rtc-seedorf.ch/" TargetMode="External"/><Relationship Id="rId5" Type="http://schemas.openxmlformats.org/officeDocument/2006/relationships/hyperlink" Target="http://www.tcdag.ch/" TargetMode="External"/><Relationship Id="rId4" Type="http://schemas.openxmlformats.org/officeDocument/2006/relationships/hyperlink" Target="mailto:simon.kness@gmail.com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FAC13-E961-4593-80C1-18B778B9C8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63500" prstMaterial="metal">
            <a:bevelT w="146050" h="120650" prst="softRound"/>
            <a:extrusionClr>
              <a:srgbClr val="FF0000"/>
            </a:extrusionClr>
            <a:contourClr>
              <a:schemeClr val="tx1"/>
            </a:contourClr>
          </a:sp3d>
        </p:spPr>
        <p:txBody>
          <a:bodyPr>
            <a:normAutofit/>
          </a:bodyPr>
          <a:lstStyle/>
          <a:p>
            <a:r>
              <a:rPr lang="de-CH" sz="2800" b="1" dirty="0">
                <a:latin typeface="Bahnschrift" panose="020B0502040204020203" pitchFamily="34" charset="0"/>
              </a:rPr>
              <a:t>15. Urner Einzel-Clubmeisterschaften</a:t>
            </a:r>
            <a:br>
              <a:rPr lang="de-CH" sz="2800" b="1" dirty="0">
                <a:solidFill>
                  <a:srgbClr val="FF0000"/>
                </a:solidFill>
                <a:latin typeface="Bahnschrift" panose="020B0502040204020203" pitchFamily="34" charset="0"/>
              </a:rPr>
            </a:br>
            <a:r>
              <a:rPr lang="de-CH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Montag 16.08. – Samstag 21.08.2021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735248-9936-42FD-992F-684ECA178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1600202"/>
            <a:ext cx="5384800" cy="46012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dirty="0"/>
              <a:t>Austragungsorte sind der RTC Seedorf und der TC </a:t>
            </a:r>
            <a:r>
              <a:rPr lang="de-DE" sz="1200" dirty="0" err="1"/>
              <a:t>Dätwyler</a:t>
            </a:r>
            <a:r>
              <a:rPr lang="de-DE" sz="1200" dirty="0"/>
              <a:t>.</a:t>
            </a:r>
          </a:p>
          <a:p>
            <a:pPr marL="0" indent="0">
              <a:buNone/>
            </a:pPr>
            <a:r>
              <a:rPr lang="de-DE" sz="1200" dirty="0"/>
              <a:t>Spiel </a:t>
            </a:r>
            <a:r>
              <a:rPr lang="de-DE" sz="1200"/>
              <a:t>berechtig sind </a:t>
            </a:r>
            <a:r>
              <a:rPr lang="de-DE" sz="1200">
                <a:solidFill>
                  <a:srgbClr val="FF0000"/>
                </a:solidFill>
              </a:rPr>
              <a:t>nur</a:t>
            </a:r>
            <a:r>
              <a:rPr lang="de-DE" sz="1200"/>
              <a:t> </a:t>
            </a:r>
            <a:r>
              <a:rPr lang="de-DE" sz="1200" dirty="0"/>
              <a:t>Clubmittglieder des RTC Seedorf und des TC </a:t>
            </a:r>
            <a:r>
              <a:rPr lang="de-DE" sz="1200" dirty="0" err="1"/>
              <a:t>Dätwyler</a:t>
            </a:r>
            <a:endParaRPr lang="de-DE" sz="1200" dirty="0"/>
          </a:p>
          <a:p>
            <a:pPr marL="0" indent="0">
              <a:buNone/>
            </a:pPr>
            <a:r>
              <a:rPr lang="de-DE" sz="1200" dirty="0"/>
              <a:t>Gespielt wird „Best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three</a:t>
            </a:r>
            <a:r>
              <a:rPr lang="de-DE" sz="1200" dirty="0"/>
              <a:t>“ und in allen Sätzen Tie-Break. </a:t>
            </a:r>
          </a:p>
          <a:p>
            <a:pPr marL="0" indent="0">
              <a:buNone/>
            </a:pPr>
            <a:r>
              <a:rPr lang="de-DE" sz="1200" dirty="0"/>
              <a:t>Die Einspielzeit beträgt </a:t>
            </a:r>
            <a:r>
              <a:rPr lang="de-DE" sz="1200" dirty="0">
                <a:solidFill>
                  <a:srgbClr val="FF0000"/>
                </a:solidFill>
              </a:rPr>
              <a:t>max. 10 Minuten.</a:t>
            </a:r>
          </a:p>
          <a:p>
            <a:pPr marL="0" indent="0">
              <a:buNone/>
            </a:pPr>
            <a:endParaRPr lang="de-DE" sz="1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1200" b="1" dirty="0">
                <a:solidFill>
                  <a:schemeClr val="tx2"/>
                </a:solidFill>
              </a:rPr>
              <a:t>Kategorien</a:t>
            </a:r>
            <a:r>
              <a:rPr lang="de-DE" sz="1200" dirty="0">
                <a:solidFill>
                  <a:schemeClr val="tx2"/>
                </a:solidFill>
              </a:rPr>
              <a:t> 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dirty="0"/>
              <a:t>	</a:t>
            </a:r>
          </a:p>
          <a:p>
            <a:pPr marL="0" indent="0">
              <a:buNone/>
            </a:pPr>
            <a:r>
              <a:rPr lang="de-DE" sz="1200" dirty="0"/>
              <a:t>Damen:         A 	       R1 – nicht klassiert</a:t>
            </a:r>
          </a:p>
          <a:p>
            <a:pPr marL="0" indent="0">
              <a:buNone/>
            </a:pPr>
            <a:r>
              <a:rPr lang="de-DE" sz="1200" dirty="0"/>
              <a:t>	 	</a:t>
            </a:r>
          </a:p>
          <a:p>
            <a:pPr marL="0" indent="0">
              <a:buNone/>
            </a:pPr>
            <a:r>
              <a:rPr lang="de-DE" sz="1200" dirty="0"/>
              <a:t>Herren:         A	       R1- R9</a:t>
            </a:r>
          </a:p>
          <a:p>
            <a:pPr marL="0" indent="0">
              <a:buNone/>
            </a:pPr>
            <a:r>
              <a:rPr lang="de-DE" sz="1200" dirty="0"/>
              <a:t>                       B	       R7 - nicht klassiert</a:t>
            </a:r>
          </a:p>
          <a:p>
            <a:pPr marL="0" indent="0">
              <a:buNone/>
            </a:pPr>
            <a:r>
              <a:rPr lang="de-DE" sz="1200" dirty="0"/>
              <a:t>  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tx2"/>
                </a:solidFill>
              </a:rPr>
              <a:t>Spielbetrieb</a:t>
            </a:r>
          </a:p>
          <a:p>
            <a:pPr marL="0" indent="0">
              <a:buNone/>
            </a:pPr>
            <a:r>
              <a:rPr lang="de-DE" sz="1200" dirty="0"/>
              <a:t>Mo — Fr	 ab 18:00 Uhr</a:t>
            </a:r>
          </a:p>
          <a:p>
            <a:pPr marL="0" indent="0">
              <a:buNone/>
            </a:pPr>
            <a:r>
              <a:rPr lang="de-DE" sz="1200" dirty="0"/>
              <a:t>Samstag 	 ab 09:00 Uhr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b="1" dirty="0">
                <a:solidFill>
                  <a:schemeClr val="tx2"/>
                </a:solidFill>
              </a:rPr>
              <a:t>Finalspiele</a:t>
            </a:r>
          </a:p>
          <a:p>
            <a:pPr marL="0" indent="0">
              <a:buNone/>
            </a:pPr>
            <a:r>
              <a:rPr lang="de-DE" sz="1200" dirty="0"/>
              <a:t>Finden am Samstag auf der Anlage des TC Dätwyler statt.</a:t>
            </a:r>
          </a:p>
          <a:p>
            <a:pPr marL="0" indent="0">
              <a:buNone/>
            </a:pPr>
            <a:r>
              <a:rPr lang="de-DE" sz="1200" dirty="0"/>
              <a:t>Im Anschluss findet die Rangverkündigung mit einem kleinen </a:t>
            </a:r>
            <a:r>
              <a:rPr lang="de-DE" sz="1200" dirty="0" err="1"/>
              <a:t>Apéro</a:t>
            </a:r>
            <a:r>
              <a:rPr lang="de-DE" sz="1200" dirty="0"/>
              <a:t> statt.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CH" sz="1200" b="1" dirty="0">
                <a:solidFill>
                  <a:schemeClr val="tx2"/>
                </a:solidFill>
              </a:rPr>
              <a:t>Preise</a:t>
            </a:r>
          </a:p>
          <a:p>
            <a:pPr marL="0" indent="0">
              <a:buNone/>
            </a:pPr>
            <a:r>
              <a:rPr lang="de-CH" sz="1200" dirty="0"/>
              <a:t>Gibt es für die Finalisten und Sieger.</a:t>
            </a:r>
          </a:p>
          <a:p>
            <a:pPr marL="0" indent="0">
              <a:buNone/>
            </a:pPr>
            <a:endParaRPr lang="de-CH" sz="1200" dirty="0"/>
          </a:p>
          <a:p>
            <a:pPr marL="0" indent="0">
              <a:buNone/>
            </a:pPr>
            <a:r>
              <a:rPr lang="de-CH" sz="1200" b="1" dirty="0">
                <a:solidFill>
                  <a:schemeClr val="tx2"/>
                </a:solidFill>
              </a:rPr>
              <a:t>Bälle</a:t>
            </a:r>
          </a:p>
          <a:p>
            <a:pPr marL="0" indent="0">
              <a:buNone/>
            </a:pPr>
            <a:r>
              <a:rPr lang="de-CH" sz="1200" dirty="0" err="1"/>
              <a:t>Tretorn</a:t>
            </a:r>
            <a:r>
              <a:rPr lang="de-CH" sz="1200" dirty="0"/>
              <a:t> Series+</a:t>
            </a:r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D3B3A1-8EE2-4726-95BF-47BA74BEE3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e-CH" sz="1100" b="1" dirty="0"/>
          </a:p>
          <a:p>
            <a:pPr marL="0" indent="0">
              <a:buNone/>
            </a:pPr>
            <a:endParaRPr lang="de-DE" sz="1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1200" b="1" dirty="0">
                <a:solidFill>
                  <a:schemeClr val="tx2"/>
                </a:solidFill>
              </a:rPr>
              <a:t>Anmeldung</a:t>
            </a:r>
          </a:p>
          <a:p>
            <a:pPr marL="0" indent="0">
              <a:buNone/>
            </a:pPr>
            <a:r>
              <a:rPr lang="de-DE" sz="1200" dirty="0"/>
              <a:t>Bis</a:t>
            </a:r>
            <a:r>
              <a:rPr lang="de-DE" sz="1200" dirty="0">
                <a:solidFill>
                  <a:schemeClr val="tx2"/>
                </a:solidFill>
              </a:rPr>
              <a:t> </a:t>
            </a:r>
            <a:r>
              <a:rPr lang="de-DE" sz="1200" dirty="0">
                <a:solidFill>
                  <a:srgbClr val="FF0000"/>
                </a:solidFill>
              </a:rPr>
              <a:t>Dienstag 10. </a:t>
            </a:r>
            <a:r>
              <a:rPr lang="de-DE" sz="1200">
                <a:solidFill>
                  <a:srgbClr val="FF0000"/>
                </a:solidFill>
              </a:rPr>
              <a:t>August  2021 </a:t>
            </a:r>
            <a:r>
              <a:rPr lang="de-DE" sz="1200" dirty="0">
                <a:solidFill>
                  <a:srgbClr val="FF0000"/>
                </a:solidFill>
              </a:rPr>
              <a:t>um 18:00 Uhr </a:t>
            </a:r>
            <a:r>
              <a:rPr lang="de-DE" sz="1200" dirty="0"/>
              <a:t>bei,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2"/>
                </a:solidFill>
                <a:hlinkClick r:id="rId3"/>
              </a:rPr>
              <a:t>sandro.exer@hotmail.com</a:t>
            </a:r>
            <a:r>
              <a:rPr lang="de-DE" sz="1200" dirty="0">
                <a:solidFill>
                  <a:schemeClr val="tx2"/>
                </a:solidFill>
              </a:rPr>
              <a:t> </a:t>
            </a:r>
            <a:r>
              <a:rPr lang="de-DE" sz="1200" dirty="0"/>
              <a:t>oder</a:t>
            </a:r>
            <a:r>
              <a:rPr lang="de-DE" sz="1200" dirty="0">
                <a:solidFill>
                  <a:schemeClr val="tx2"/>
                </a:solidFill>
              </a:rPr>
              <a:t> </a:t>
            </a:r>
            <a:r>
              <a:rPr lang="de-DE" sz="1200" dirty="0">
                <a:solidFill>
                  <a:schemeClr val="tx2"/>
                </a:solidFill>
                <a:hlinkClick r:id="rId4"/>
              </a:rPr>
              <a:t>simon.kness@gmail.com</a:t>
            </a:r>
            <a:r>
              <a:rPr lang="de-DE" sz="1200" dirty="0">
                <a:solidFill>
                  <a:schemeClr val="tx2"/>
                </a:solidFill>
              </a:rPr>
              <a:t> </a:t>
            </a:r>
            <a:endParaRPr lang="de-DE" sz="1200" dirty="0"/>
          </a:p>
          <a:p>
            <a:pPr marL="0" indent="0">
              <a:buNone/>
            </a:pPr>
            <a:r>
              <a:rPr lang="de-DE" sz="1200" dirty="0"/>
              <a:t>Die Ausschreibung wird per Mail versendet und die </a:t>
            </a:r>
          </a:p>
          <a:p>
            <a:pPr marL="0" indent="0">
              <a:buNone/>
            </a:pPr>
            <a:r>
              <a:rPr lang="de-DE" sz="1200" dirty="0"/>
              <a:t>Anmeldeliste  liegt in den Clubhäusern auf.</a:t>
            </a:r>
          </a:p>
          <a:p>
            <a:pPr marL="0" indent="0">
              <a:buNone/>
            </a:pPr>
            <a:r>
              <a:rPr lang="de-DE" sz="1200" dirty="0"/>
              <a:t>Zu spät eingetroffene Anmeldungen werden nicht mehr berücksichtigt.</a:t>
            </a:r>
          </a:p>
          <a:p>
            <a:pPr marL="0" indent="0">
              <a:buNone/>
            </a:pPr>
            <a:endParaRPr lang="de-DE" sz="1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1200" b="1" dirty="0">
                <a:solidFill>
                  <a:schemeClr val="tx2"/>
                </a:solidFill>
              </a:rPr>
              <a:t>Spielzeitwünsche</a:t>
            </a:r>
          </a:p>
          <a:p>
            <a:pPr marL="0" indent="0">
              <a:buNone/>
            </a:pPr>
            <a:r>
              <a:rPr lang="de-DE" sz="1200" dirty="0"/>
              <a:t>Werden nach Möglichkeit beachtet. Bitte nur angeben, wann es absolut unmöglich ist.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b="1" dirty="0">
                <a:solidFill>
                  <a:schemeClr val="tx2"/>
                </a:solidFill>
              </a:rPr>
              <a:t>Allgemeines</a:t>
            </a:r>
          </a:p>
          <a:p>
            <a:pPr marL="0" indent="0">
              <a:buNone/>
            </a:pPr>
            <a:r>
              <a:rPr lang="de-DE" sz="1200" dirty="0"/>
              <a:t>Die Tableaus sind ab Donnerstagabend, 13. August, in den Clubhäusern angeschlagen oder Online abrufbar. Über die Spielzeit müssen sich die Teilnehmer selber informieren.</a:t>
            </a:r>
          </a:p>
          <a:p>
            <a:pPr marL="0" indent="0">
              <a:buNone/>
            </a:pPr>
            <a:r>
              <a:rPr lang="de-DE" sz="1200" dirty="0"/>
              <a:t>Versicherung ist Sache der Teilnehmer.</a:t>
            </a:r>
          </a:p>
          <a:p>
            <a:pPr marL="0" indent="0">
              <a:buNone/>
            </a:pPr>
            <a:r>
              <a:rPr lang="de-DE" sz="1200" dirty="0"/>
              <a:t>Vom Spielplan wird </a:t>
            </a:r>
            <a:r>
              <a:rPr lang="de-DE" sz="1200" dirty="0">
                <a:solidFill>
                  <a:srgbClr val="FF0000"/>
                </a:solidFill>
              </a:rPr>
              <a:t>nicht</a:t>
            </a:r>
            <a:r>
              <a:rPr lang="de-DE" sz="1200" dirty="0"/>
              <a:t> abgewichen. Weitere Infos unter:</a:t>
            </a:r>
          </a:p>
          <a:p>
            <a:pPr marL="0" indent="0">
              <a:buNone/>
            </a:pPr>
            <a:r>
              <a:rPr lang="de-DE" sz="1200" dirty="0">
                <a:hlinkClick r:id="rId5"/>
              </a:rPr>
              <a:t>www.tcdag.ch</a:t>
            </a:r>
            <a:r>
              <a:rPr lang="de-DE" sz="1200" dirty="0"/>
              <a:t>  / </a:t>
            </a:r>
            <a:r>
              <a:rPr lang="de-DE" sz="1200" dirty="0">
                <a:hlinkClick r:id="rId6"/>
              </a:rPr>
              <a:t>www.rtc-seedorf.ch</a:t>
            </a:r>
            <a:r>
              <a:rPr lang="de-DE" sz="1200" dirty="0"/>
              <a:t>  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b="1" dirty="0">
                <a:solidFill>
                  <a:schemeClr val="tx2"/>
                </a:solidFill>
              </a:rPr>
              <a:t>Turnierleitung</a:t>
            </a:r>
            <a:r>
              <a:rPr lang="de-DE" sz="1200" b="1" dirty="0"/>
              <a:t>			</a:t>
            </a:r>
          </a:p>
          <a:p>
            <a:pPr marL="0" indent="0">
              <a:buNone/>
            </a:pPr>
            <a:r>
              <a:rPr lang="de-DE" sz="1200" dirty="0"/>
              <a:t>Simon Kness, +41 79 710 55 31</a:t>
            </a:r>
          </a:p>
          <a:p>
            <a:pPr marL="0" indent="0">
              <a:buNone/>
            </a:pPr>
            <a:r>
              <a:rPr lang="de-DE" sz="1200" dirty="0">
                <a:hlinkClick r:id="rId4"/>
              </a:rPr>
              <a:t>simon.kness@gmail.com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/>
              <a:t>Sandro </a:t>
            </a:r>
            <a:r>
              <a:rPr lang="de-DE" sz="1200" dirty="0" err="1"/>
              <a:t>Exer</a:t>
            </a:r>
            <a:r>
              <a:rPr lang="de-DE" sz="1200" dirty="0"/>
              <a:t>, +41 79 836 30 96</a:t>
            </a:r>
          </a:p>
          <a:p>
            <a:pPr marL="0" indent="0">
              <a:buNone/>
            </a:pPr>
            <a:r>
              <a:rPr lang="de-DE" sz="1200" dirty="0">
                <a:hlinkClick r:id="rId3"/>
              </a:rPr>
              <a:t>sandro.exer@hotmail.com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/>
              <a:t> </a:t>
            </a:r>
          </a:p>
          <a:p>
            <a:pPr marL="0" indent="0">
              <a:buNone/>
            </a:pPr>
            <a:r>
              <a:rPr lang="de-DE" sz="1200" dirty="0"/>
              <a:t>Viel </a:t>
            </a:r>
            <a:r>
              <a:rPr lang="de-DE" sz="1200" dirty="0" err="1"/>
              <a:t>Spass</a:t>
            </a:r>
            <a:r>
              <a:rPr lang="de-DE" sz="1200" dirty="0"/>
              <a:t> &amp; Erfolg wünscht</a:t>
            </a:r>
          </a:p>
          <a:p>
            <a:pPr marL="0" indent="0">
              <a:buNone/>
            </a:pPr>
            <a:endParaRPr lang="de-DE" sz="11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40F9078-4329-466E-9290-E5DFBCBF58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8630" y="4467542"/>
            <a:ext cx="1831604" cy="15473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8301053-294E-427B-B405-D4CF7FABD5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912" y="532506"/>
            <a:ext cx="1008112" cy="612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A5B3C15-4CD4-496A-84B7-F23DA2916A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4432" y="574403"/>
            <a:ext cx="1021656" cy="6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8450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Breitbild</PresentationFormat>
  <Paragraphs>55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Bahnschrift</vt:lpstr>
      <vt:lpstr>Calibri</vt:lpstr>
      <vt:lpstr>Larissa</vt:lpstr>
      <vt:lpstr>15. Urner Einzel-Clubmeisterschaften Montag 16.08. – Samstag 21.08.2021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Urner Einzel-Clubmeisterschaften Montag 17.08. – Samstag 22.8.2020</dc:title>
  <dc:creator>Tobias Kness</dc:creator>
  <cp:lastModifiedBy>Sandro Exer</cp:lastModifiedBy>
  <cp:revision>19</cp:revision>
  <dcterms:created xsi:type="dcterms:W3CDTF">2020-05-31T14:34:23Z</dcterms:created>
  <dcterms:modified xsi:type="dcterms:W3CDTF">2021-07-29T12:30:45Z</dcterms:modified>
</cp:coreProperties>
</file>